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2024 год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2024 год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2024 год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2024 год\Слайды\Слайд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2024 год\Слайды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2024 год\Слайды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2024 год\Слайды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Новая папка Потроховой Ю.В\Презентация\2024 год\Слайды\Слайд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Новая папка Потроховой Ю.В\Презентация\2024 год\Слайды\Слайд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1</cp:revision>
  <dcterms:created xsi:type="dcterms:W3CDTF">2024-01-23T06:28:14Z</dcterms:created>
  <dcterms:modified xsi:type="dcterms:W3CDTF">2024-01-23T06:31:31Z</dcterms:modified>
</cp:coreProperties>
</file>