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овая папка Потроховой Ю.В\Презентация\2023\13163553287b78621bdb8d2171cec4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овая папка Потроховой Ю.В\Презентация\Фоны для презентации\карт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47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2023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12</cp:revision>
  <dcterms:created xsi:type="dcterms:W3CDTF">2023-06-21T08:45:35Z</dcterms:created>
  <dcterms:modified xsi:type="dcterms:W3CDTF">2023-06-21T09:08:31Z</dcterms:modified>
</cp:coreProperties>
</file>