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Новая папка Потроховой Ю.В\Презентация\День грамотности\Слайды\Слайд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dmin\Desktop\Новая папка Потроховой Ю.В\Презентация\День грамотности\Слайды\Слайд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Admin\Desktop\Новая папка Потроховой Ю.В\Презентация\День грамотности\Слайды\Слайд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Новая папка Потроховой Ю.В\Презентация\2023\слайд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Admin\Desktop\Новая папка Потроховой Ю.В\Презентация\День грамотности\Слайды\Слайд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Admin\Desktop\Новая папка Потроховой Ю.В\Презентация\День грамотности\Слайды\Слайд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Admin\Desktop\Новая папка Потроховой Ю.В\Презентация\День грамотности\Слайды\Слайд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Admin\Desktop\Новая папка Потроховой Ю.В\Презентация\День грамотности\Слайды\Слайд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Экран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DIR_BIBLIO</dc:creator>
  <cp:lastModifiedBy>Пользователь Windows</cp:lastModifiedBy>
  <cp:revision>2</cp:revision>
  <dcterms:created xsi:type="dcterms:W3CDTF">2023-09-07T05:06:54Z</dcterms:created>
  <dcterms:modified xsi:type="dcterms:W3CDTF">2023-09-07T05:22:40Z</dcterms:modified>
</cp:coreProperties>
</file>