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184_big"/>
          <p:cNvPicPr>
            <a:picLocks noGrp="1" noChangeAspect="1" noChangeArrowheads="1"/>
          </p:cNvPicPr>
          <p:nvPr>
            <p:ph type="ctr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\Desktop\Новая папка Потроховой Ю.В\Презентация\День семьи\55224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День семь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День семь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10</cp:revision>
  <dcterms:created xsi:type="dcterms:W3CDTF">2023-07-05T09:34:33Z</dcterms:created>
  <dcterms:modified xsi:type="dcterms:W3CDTF">2023-07-05T09:45:02Z</dcterms:modified>
</cp:coreProperties>
</file>