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4 ноября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4 ноября\Слайды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4 ноября\Слайд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4 ноября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4 ноября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4 ноября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4 ноября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4 ноября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4 ноября\Слайд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4 ноября\Слайды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4 ноября\Слайд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2</cp:revision>
  <dcterms:created xsi:type="dcterms:W3CDTF">2023-11-01T09:42:48Z</dcterms:created>
  <dcterms:modified xsi:type="dcterms:W3CDTF">2023-11-01T09:47:48Z</dcterms:modified>
</cp:coreProperties>
</file>